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1"/>
  </p:notesMasterIdLst>
  <p:sldIdLst>
    <p:sldId id="256" r:id="rId3"/>
    <p:sldId id="257" r:id="rId4"/>
    <p:sldId id="264" r:id="rId5"/>
    <p:sldId id="265" r:id="rId6"/>
    <p:sldId id="263" r:id="rId7"/>
    <p:sldId id="267" r:id="rId8"/>
    <p:sldId id="266" r:id="rId9"/>
    <p:sldId id="268" r:id="rId10"/>
    <p:sldId id="258" r:id="rId11"/>
    <p:sldId id="259" r:id="rId12"/>
    <p:sldId id="261" r:id="rId13"/>
    <p:sldId id="262" r:id="rId14"/>
    <p:sldId id="269" r:id="rId15"/>
    <p:sldId id="270" r:id="rId16"/>
    <p:sldId id="271" r:id="rId17"/>
    <p:sldId id="273" r:id="rId18"/>
    <p:sldId id="272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23EB8140-3814-4011-96D1-6CA0C0A0ACA7}">
          <p14:sldIdLst>
            <p14:sldId id="256"/>
            <p14:sldId id="257"/>
            <p14:sldId id="264"/>
            <p14:sldId id="265"/>
            <p14:sldId id="263"/>
            <p14:sldId id="267"/>
            <p14:sldId id="266"/>
            <p14:sldId id="268"/>
            <p14:sldId id="258"/>
            <p14:sldId id="259"/>
            <p14:sldId id="261"/>
            <p14:sldId id="262"/>
            <p14:sldId id="269"/>
            <p14:sldId id="270"/>
            <p14:sldId id="271"/>
            <p14:sldId id="273"/>
            <p14:sldId id="272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6" autoAdjust="0"/>
    <p:restoredTop sz="94673" autoAdjust="0"/>
  </p:normalViewPr>
  <p:slideViewPr>
    <p:cSldViewPr>
      <p:cViewPr varScale="1">
        <p:scale>
          <a:sx n="88" d="100"/>
          <a:sy n="88" d="100"/>
        </p:scale>
        <p:origin x="90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287AA-0D99-42CE-A71B-10FA9908BBF8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167DB-EFF0-400D-96A1-6799F871D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73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88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38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68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71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96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97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 latinLnBrk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9/10/2015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9/10/2015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9/10/2015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9/10/2015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CFA480D-CB17-4C49-BB2A-C7514E1C7CEA}" type="datetimeFigureOut">
              <a:rPr lang="en-US" smtClean="0"/>
              <a:pPr/>
              <a:t>9/10/2015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>
              <a:defRPr sz="1600" baseline="0">
                <a:solidFill>
                  <a:schemeClr val="tx2"/>
                </a:solidFill>
              </a:defRPr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sz="1600" baseline="0" dirty="0">
              <a:solidFill>
                <a:schemeClr val="tx2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8305800" cy="4392488"/>
          </a:xfrm>
        </p:spPr>
        <p:txBody>
          <a:bodyPr/>
          <a:lstStyle/>
          <a:p>
            <a:r>
              <a:rPr lang="cs-CZ" dirty="0" smtClean="0"/>
              <a:t>Historie Sokola Hodonín</a:t>
            </a:r>
            <a:br>
              <a:rPr lang="cs-CZ" dirty="0" smtClean="0"/>
            </a:br>
            <a:r>
              <a:rPr lang="cs-CZ" dirty="0" smtClean="0"/>
              <a:t>1872 </a:t>
            </a:r>
            <a:r>
              <a:rPr lang="cs-CZ" dirty="0" smtClean="0"/>
              <a:t>– </a:t>
            </a:r>
            <a:r>
              <a:rPr lang="cs-CZ" dirty="0" smtClean="0"/>
              <a:t>2015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>143 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Sokolovna 1932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58" y="1524000"/>
            <a:ext cx="7211683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50912"/>
          </a:xfrm>
        </p:spPr>
        <p:txBody>
          <a:bodyPr>
            <a:normAutofit/>
          </a:bodyPr>
          <a:lstStyle/>
          <a:p>
            <a:r>
              <a:rPr lang="cs-CZ" dirty="0"/>
              <a:t>Sokolský slet 1930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Zde uveďte přehled nápadů.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93710"/>
            <a:ext cx="7812360" cy="5572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06896"/>
          </a:xfrm>
        </p:spPr>
        <p:txBody>
          <a:bodyPr>
            <a:normAutofit fontScale="90000"/>
          </a:bodyPr>
          <a:lstStyle/>
          <a:p>
            <a:r>
              <a:rPr lang="cs-CZ" dirty="0"/>
              <a:t>Sokolský slet 1930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Zde uveďte přehled zdrojů.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00" y="867544"/>
            <a:ext cx="7851672" cy="568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74" y="1011560"/>
            <a:ext cx="7924051" cy="508444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78904"/>
          </a:xfrm>
        </p:spPr>
        <p:txBody>
          <a:bodyPr>
            <a:normAutofit fontScale="90000"/>
          </a:bodyPr>
          <a:lstStyle/>
          <a:p>
            <a:r>
              <a:rPr lang="cs-CZ" dirty="0"/>
              <a:t>Sokolský slet 1930</a:t>
            </a:r>
          </a:p>
        </p:txBody>
      </p:sp>
    </p:spTree>
    <p:extLst>
      <p:ext uri="{BB962C8B-B14F-4D97-AF65-F5344CB8AC3E}">
        <p14:creationId xmlns:p14="http://schemas.microsoft.com/office/powerpoint/2010/main" val="269849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50" y="1484784"/>
            <a:ext cx="7570099" cy="4857328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XI slet 1948 Praha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669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3" y="1340768"/>
            <a:ext cx="8704967" cy="4896544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06400" y="260648"/>
            <a:ext cx="8229600" cy="750912"/>
          </a:xfrm>
        </p:spPr>
        <p:txBody>
          <a:bodyPr/>
          <a:lstStyle/>
          <a:p>
            <a:r>
              <a:rPr lang="cs-CZ" dirty="0" smtClean="0"/>
              <a:t>Sokolské Brno 2015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592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524000"/>
            <a:ext cx="8128000" cy="457200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Sokolské Brno 2015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0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524000"/>
            <a:ext cx="8128000" cy="457200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Plzeň 2015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44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45232" y="1556792"/>
            <a:ext cx="3106688" cy="4572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b="1" u="sng" dirty="0" smtClean="0"/>
              <a:t>Všestrannost :</a:t>
            </a:r>
          </a:p>
          <a:p>
            <a:pPr marL="0" indent="0">
              <a:buNone/>
            </a:pPr>
            <a:r>
              <a:rPr lang="cs-CZ" sz="2400" dirty="0" smtClean="0"/>
              <a:t>  Aerobic</a:t>
            </a:r>
          </a:p>
          <a:p>
            <a:pPr marL="0" indent="0">
              <a:buNone/>
            </a:pPr>
            <a:r>
              <a:rPr lang="cs-CZ" sz="2400" dirty="0" smtClean="0"/>
              <a:t>  </a:t>
            </a:r>
            <a:r>
              <a:rPr lang="cs-CZ" sz="2400" dirty="0" err="1" smtClean="0"/>
              <a:t>Joga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</a:t>
            </a:r>
            <a:r>
              <a:rPr lang="cs-CZ" sz="2400" dirty="0" err="1" smtClean="0"/>
              <a:t>Kalanetika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Rodiče a děti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Turistika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Všestrannost –muži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</a:t>
            </a:r>
            <a:r>
              <a:rPr lang="cs-CZ" sz="2400" dirty="0" err="1" smtClean="0"/>
              <a:t>Zdrav.cvičení</a:t>
            </a:r>
            <a:r>
              <a:rPr lang="cs-CZ" sz="2400" dirty="0" smtClean="0"/>
              <a:t> –ženy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</a:t>
            </a:r>
            <a:r>
              <a:rPr lang="cs-CZ" sz="2400" dirty="0" err="1" smtClean="0"/>
              <a:t>Zumba</a:t>
            </a: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a další aktivity …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i="1" dirty="0" smtClean="0"/>
              <a:t>www.sokolhodonin.cz</a:t>
            </a:r>
            <a:endParaRPr lang="cs-CZ" sz="2400" i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3682752" cy="118836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Sokol Hodonín </a:t>
            </a:r>
            <a:br>
              <a:rPr lang="cs-CZ" dirty="0" smtClean="0"/>
            </a:br>
            <a:r>
              <a:rPr lang="cs-CZ" dirty="0" smtClean="0"/>
              <a:t>dnes  :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716016" y="764704"/>
            <a:ext cx="36724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/>
              <a:t>Sportovní oddíly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Badminton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Basketbal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</a:t>
            </a:r>
            <a:r>
              <a:rPr lang="cs-CZ" sz="2400" dirty="0" err="1" smtClean="0"/>
              <a:t>Billiard</a:t>
            </a:r>
            <a:r>
              <a:rPr lang="cs-CZ" sz="2400" dirty="0" smtClean="0"/>
              <a:t> – karambol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</a:t>
            </a:r>
            <a:r>
              <a:rPr lang="cs-CZ" sz="2400" dirty="0" err="1" smtClean="0"/>
              <a:t>Billiar</a:t>
            </a:r>
            <a:r>
              <a:rPr lang="cs-CZ" sz="2400" dirty="0" smtClean="0"/>
              <a:t> – pool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Florbal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Fotbal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Kuželky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Sálová kopaná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Sportovní gymnastika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Stolní tenis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Tenis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Vodáci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Volejbal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Zápas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0294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r>
              <a:rPr lang="cs-CZ" dirty="0" smtClean="0"/>
              <a:t>Sokol v Hodoníně byl založen 1872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7"/>
            <a:ext cx="3960440" cy="5602107"/>
          </a:xfrm>
        </p:spPr>
      </p:pic>
      <p:sp>
        <p:nvSpPr>
          <p:cNvPr id="5" name="TextovéPole 4"/>
          <p:cNvSpPr txBox="1"/>
          <p:nvPr/>
        </p:nvSpPr>
        <p:spPr>
          <a:xfrm>
            <a:off x="4572000" y="1124744"/>
            <a:ext cx="42484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                </a:t>
            </a:r>
            <a:r>
              <a:rPr lang="cs-CZ" sz="1400" i="1" dirty="0" smtClean="0"/>
              <a:t>           </a:t>
            </a:r>
            <a:r>
              <a:rPr lang="cs-CZ" sz="1400" i="1" dirty="0"/>
              <a:t>  Protokol            </a:t>
            </a:r>
            <a:endParaRPr lang="cs-CZ" sz="1400" i="1" dirty="0" smtClean="0"/>
          </a:p>
          <a:p>
            <a:r>
              <a:rPr lang="cs-CZ" sz="1400" i="1" dirty="0" smtClean="0"/>
              <a:t>                         </a:t>
            </a:r>
            <a:r>
              <a:rPr lang="cs-CZ" sz="1400" i="1" dirty="0"/>
              <a:t>ze dne 12.října 1873 </a:t>
            </a:r>
            <a:endParaRPr lang="cs-CZ" sz="1400" i="1" dirty="0" smtClean="0"/>
          </a:p>
          <a:p>
            <a:endParaRPr lang="cs-CZ" sz="1400" i="1" dirty="0" smtClean="0"/>
          </a:p>
          <a:p>
            <a:r>
              <a:rPr lang="cs-CZ" sz="1400" i="1" dirty="0" smtClean="0"/>
              <a:t> </a:t>
            </a:r>
            <a:r>
              <a:rPr lang="cs-CZ" sz="1400" i="1" dirty="0"/>
              <a:t>založen při valné hromadě tělocvičné</a:t>
            </a:r>
            <a:r>
              <a:rPr lang="cs-CZ" sz="1400" dirty="0"/>
              <a:t> </a:t>
            </a:r>
            <a:r>
              <a:rPr lang="cs-CZ" sz="1400" i="1" dirty="0"/>
              <a:t>jednoty Sokol v Hodoníně.</a:t>
            </a:r>
            <a:r>
              <a:rPr lang="cs-CZ" sz="1400" dirty="0"/>
              <a:t> </a:t>
            </a:r>
            <a:r>
              <a:rPr lang="cs-CZ" sz="1400" i="1" dirty="0"/>
              <a:t>Pan starosta Karel Kopeček zahájil</a:t>
            </a:r>
            <a:r>
              <a:rPr lang="cs-CZ" sz="1400" dirty="0"/>
              <a:t> </a:t>
            </a:r>
            <a:r>
              <a:rPr lang="cs-CZ" sz="1400" i="1" dirty="0"/>
              <a:t>valnou hromadu, nato přednesl jednatel pan Moric Švarc jednatelskou zprávu a pokladník pan František Krejza zprávu účetní.</a:t>
            </a:r>
            <a:r>
              <a:rPr lang="cs-CZ" sz="1400" dirty="0"/>
              <a:t> </a:t>
            </a:r>
            <a:endParaRPr lang="cs-CZ" sz="1400" dirty="0" smtClean="0"/>
          </a:p>
          <a:p>
            <a:r>
              <a:rPr lang="cs-CZ" sz="1400" i="1" dirty="0" err="1" smtClean="0"/>
              <a:t>Pozděj</a:t>
            </a:r>
            <a:r>
              <a:rPr lang="cs-CZ" sz="1400" i="1" dirty="0" smtClean="0"/>
              <a:t> </a:t>
            </a:r>
            <a:r>
              <a:rPr lang="cs-CZ" sz="1400" i="1" dirty="0"/>
              <a:t>se předsevzala volba starosty a jeho náměstka.</a:t>
            </a:r>
            <a:r>
              <a:rPr lang="cs-CZ" sz="1400" dirty="0"/>
              <a:t> </a:t>
            </a:r>
            <a:r>
              <a:rPr lang="cs-CZ" sz="1400" i="1" dirty="0"/>
              <a:t>Odevzdáno bylo 37 lístků volících a zvolení byly </a:t>
            </a:r>
            <a:endParaRPr lang="cs-CZ" sz="1400" i="1" dirty="0" smtClean="0"/>
          </a:p>
          <a:p>
            <a:r>
              <a:rPr lang="cs-CZ" sz="1400" i="1" dirty="0" smtClean="0"/>
              <a:t>pan </a:t>
            </a:r>
            <a:r>
              <a:rPr lang="cs-CZ" sz="1400" i="1" dirty="0"/>
              <a:t>František Krejza co starosta s 33 hlasy </a:t>
            </a:r>
            <a:endParaRPr lang="cs-CZ" sz="1400" i="1" dirty="0" smtClean="0"/>
          </a:p>
          <a:p>
            <a:r>
              <a:rPr lang="cs-CZ" sz="1400" i="1" dirty="0" smtClean="0"/>
              <a:t>a </a:t>
            </a:r>
            <a:r>
              <a:rPr lang="cs-CZ" sz="1400" i="1" dirty="0"/>
              <a:t>pan František </a:t>
            </a:r>
            <a:r>
              <a:rPr lang="cs-CZ" sz="1400" i="1" dirty="0" err="1"/>
              <a:t>Ploskal</a:t>
            </a:r>
            <a:r>
              <a:rPr lang="cs-CZ" sz="1400" i="1" dirty="0"/>
              <a:t> co náměstek 37 hlasy.</a:t>
            </a:r>
            <a:r>
              <a:rPr lang="cs-CZ" sz="1400" dirty="0"/>
              <a:t> </a:t>
            </a:r>
            <a:endParaRPr lang="cs-CZ" sz="1400" dirty="0" smtClean="0"/>
          </a:p>
          <a:p>
            <a:r>
              <a:rPr lang="cs-CZ" sz="1400" i="1" dirty="0" smtClean="0"/>
              <a:t>Nato </a:t>
            </a:r>
            <a:r>
              <a:rPr lang="cs-CZ" sz="1400" i="1" dirty="0"/>
              <a:t>se přikročilo k volbě 8 výborů a zvoleni byli </a:t>
            </a:r>
            <a:r>
              <a:rPr lang="cs-CZ" sz="1400" i="1" dirty="0" smtClean="0"/>
              <a:t>:</a:t>
            </a:r>
          </a:p>
          <a:p>
            <a:r>
              <a:rPr lang="cs-CZ" sz="1400" dirty="0" smtClean="0"/>
              <a:t> </a:t>
            </a:r>
            <a:r>
              <a:rPr lang="cs-CZ" sz="1400" i="1" dirty="0"/>
              <a:t>pan Jan Hausner   36 hlasy</a:t>
            </a:r>
            <a:r>
              <a:rPr lang="cs-CZ" sz="1400" dirty="0"/>
              <a:t> </a:t>
            </a:r>
            <a:r>
              <a:rPr lang="cs-CZ" sz="1400" i="1" dirty="0"/>
              <a:t>“   </a:t>
            </a:r>
            <a:endParaRPr lang="cs-CZ" sz="1400" i="1" dirty="0" smtClean="0"/>
          </a:p>
          <a:p>
            <a:r>
              <a:rPr lang="cs-CZ" sz="1400" i="1" dirty="0" smtClean="0"/>
              <a:t>Václav </a:t>
            </a:r>
            <a:r>
              <a:rPr lang="cs-CZ" sz="1400" i="1" dirty="0"/>
              <a:t>Tatar    36</a:t>
            </a:r>
            <a:r>
              <a:rPr lang="cs-CZ" sz="1400" dirty="0"/>
              <a:t> </a:t>
            </a:r>
            <a:r>
              <a:rPr lang="cs-CZ" sz="1400" i="1" dirty="0"/>
              <a:t>“ </a:t>
            </a:r>
            <a:endParaRPr lang="cs-CZ" sz="1400" i="1" dirty="0" smtClean="0"/>
          </a:p>
          <a:p>
            <a:r>
              <a:rPr lang="cs-CZ" sz="1400" i="1" dirty="0" smtClean="0"/>
              <a:t> </a:t>
            </a:r>
            <a:r>
              <a:rPr lang="cs-CZ" sz="1400" i="1" dirty="0"/>
              <a:t>Alois Beranek 35</a:t>
            </a:r>
            <a:r>
              <a:rPr lang="cs-CZ" sz="1400" dirty="0"/>
              <a:t> </a:t>
            </a:r>
            <a:r>
              <a:rPr lang="cs-CZ" sz="1400" i="1" dirty="0"/>
              <a:t>“   </a:t>
            </a:r>
            <a:endParaRPr lang="cs-CZ" sz="1400" i="1" dirty="0" smtClean="0"/>
          </a:p>
          <a:p>
            <a:r>
              <a:rPr lang="cs-CZ" sz="1400" i="1" dirty="0" smtClean="0"/>
              <a:t>Moric </a:t>
            </a:r>
            <a:r>
              <a:rPr lang="cs-CZ" sz="1400" i="1" dirty="0"/>
              <a:t>Švarc  35</a:t>
            </a:r>
            <a:r>
              <a:rPr lang="cs-CZ" sz="1400" dirty="0"/>
              <a:t> </a:t>
            </a:r>
            <a:r>
              <a:rPr lang="cs-CZ" sz="1400" i="1" dirty="0"/>
              <a:t>“   </a:t>
            </a:r>
            <a:endParaRPr lang="cs-CZ" sz="1400" i="1" dirty="0" smtClean="0"/>
          </a:p>
          <a:p>
            <a:r>
              <a:rPr lang="cs-CZ" sz="1400" i="1" dirty="0" smtClean="0"/>
              <a:t>Karel </a:t>
            </a:r>
            <a:r>
              <a:rPr lang="cs-CZ" sz="1400" i="1" dirty="0"/>
              <a:t>Kopeček   33</a:t>
            </a:r>
            <a:r>
              <a:rPr lang="cs-CZ" sz="1400" dirty="0"/>
              <a:t> </a:t>
            </a:r>
            <a:r>
              <a:rPr lang="cs-CZ" sz="1400" i="1" dirty="0"/>
              <a:t>“   </a:t>
            </a:r>
            <a:endParaRPr lang="cs-CZ" sz="1400" i="1" dirty="0" smtClean="0"/>
          </a:p>
          <a:p>
            <a:r>
              <a:rPr lang="cs-CZ" sz="1400" i="1" dirty="0" smtClean="0"/>
              <a:t>Jan </a:t>
            </a:r>
            <a:r>
              <a:rPr lang="cs-CZ" sz="1400" i="1" dirty="0"/>
              <a:t>Novák    28</a:t>
            </a:r>
            <a:r>
              <a:rPr lang="cs-CZ" sz="1400" dirty="0"/>
              <a:t> </a:t>
            </a:r>
            <a:r>
              <a:rPr lang="cs-CZ" sz="1400" i="1" dirty="0"/>
              <a:t>“   </a:t>
            </a:r>
            <a:endParaRPr lang="cs-CZ" sz="1400" i="1" dirty="0" smtClean="0"/>
          </a:p>
          <a:p>
            <a:r>
              <a:rPr lang="cs-CZ" sz="1400" i="1" dirty="0" smtClean="0"/>
              <a:t>Jan </a:t>
            </a:r>
            <a:r>
              <a:rPr lang="cs-CZ" sz="1400" i="1" dirty="0"/>
              <a:t>Kozák    28</a:t>
            </a:r>
            <a:r>
              <a:rPr lang="cs-CZ" sz="1400" dirty="0"/>
              <a:t> </a:t>
            </a:r>
            <a:r>
              <a:rPr lang="cs-CZ" sz="1400" i="1" dirty="0"/>
              <a:t>“  </a:t>
            </a:r>
            <a:endParaRPr lang="cs-CZ" sz="1400" i="1" dirty="0" smtClean="0"/>
          </a:p>
          <a:p>
            <a:r>
              <a:rPr lang="cs-CZ" sz="1400" i="1" dirty="0" smtClean="0"/>
              <a:t> </a:t>
            </a:r>
            <a:r>
              <a:rPr lang="cs-CZ" sz="1400" i="1" dirty="0"/>
              <a:t>Emanuel Čermák  28</a:t>
            </a:r>
            <a:r>
              <a:rPr lang="cs-CZ" sz="1400" dirty="0"/>
              <a:t> </a:t>
            </a:r>
            <a:endParaRPr lang="cs-CZ" sz="1400" dirty="0" smtClean="0"/>
          </a:p>
          <a:p>
            <a:r>
              <a:rPr lang="cs-CZ" sz="1400" i="1" dirty="0" smtClean="0"/>
              <a:t>Za </a:t>
            </a:r>
            <a:r>
              <a:rPr lang="cs-CZ" sz="1400" i="1" dirty="0"/>
              <a:t>náhradníka zvolení byli páni </a:t>
            </a:r>
            <a:r>
              <a:rPr lang="cs-CZ" sz="1400" i="1" dirty="0" err="1"/>
              <a:t>Hřízda</a:t>
            </a:r>
            <a:r>
              <a:rPr lang="cs-CZ" sz="1400" i="1" dirty="0"/>
              <a:t> a Josef </a:t>
            </a:r>
            <a:r>
              <a:rPr lang="cs-CZ" sz="1400" i="1" dirty="0" err="1" smtClean="0"/>
              <a:t>Spiegl</a:t>
            </a:r>
            <a:endParaRPr lang="cs-CZ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druhá strana protokolu</a:t>
            </a:r>
            <a:endParaRPr lang="cs-CZ" sz="36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70383"/>
            <a:ext cx="3920165" cy="5545138"/>
          </a:xfrm>
        </p:spPr>
      </p:pic>
      <p:sp>
        <p:nvSpPr>
          <p:cNvPr id="8" name="TextovéPole 7"/>
          <p:cNvSpPr txBox="1"/>
          <p:nvPr/>
        </p:nvSpPr>
        <p:spPr>
          <a:xfrm>
            <a:off x="4572000" y="870383"/>
            <a:ext cx="42484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Co revisoři účtů zvolení jsou pp. Karel Kožený a  </a:t>
            </a:r>
            <a:r>
              <a:rPr lang="cs-CZ" i="1" dirty="0" smtClean="0"/>
              <a:t>Slanina</a:t>
            </a:r>
            <a:r>
              <a:rPr lang="cs-CZ" i="1" dirty="0"/>
              <a:t>.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i="1" dirty="0" smtClean="0"/>
              <a:t>Konečně </a:t>
            </a:r>
            <a:r>
              <a:rPr lang="cs-CZ" i="1" dirty="0"/>
              <a:t>vyzval pan náměstek František </a:t>
            </a:r>
            <a:r>
              <a:rPr lang="cs-CZ" i="1" dirty="0" err="1"/>
              <a:t>Ploskal</a:t>
            </a:r>
            <a:r>
              <a:rPr lang="cs-CZ" i="1" dirty="0"/>
              <a:t> valnou hromadu aby sobě aklamacím zvolila náčelníka a dvou praporečníků.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i="1" dirty="0" smtClean="0"/>
              <a:t>K </a:t>
            </a:r>
            <a:r>
              <a:rPr lang="cs-CZ" i="1" dirty="0"/>
              <a:t>návrhu jeho jest pan Čeněk Graf co náčelník, pan Antonín Veselý co první a pan Alois Polák co druhý praporečník jednohlasně zvolen.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i="1" dirty="0" smtClean="0"/>
              <a:t>Jelikož </a:t>
            </a:r>
            <a:r>
              <a:rPr lang="cs-CZ" i="1" dirty="0"/>
              <a:t>žádný z valné hromady návrh </a:t>
            </a:r>
            <a:r>
              <a:rPr lang="cs-CZ" i="1" dirty="0" smtClean="0"/>
              <a:t>nečinil, </a:t>
            </a:r>
            <a:r>
              <a:rPr lang="cs-CZ" i="1" dirty="0"/>
              <a:t>prohlásil starosta tuto za ukončenou a byl protokol tento od členů výboru podepsán.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1184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87" y="1052736"/>
            <a:ext cx="8331978" cy="5532433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r>
              <a:rPr lang="cs-CZ" dirty="0" smtClean="0"/>
              <a:t>Nejstarší zachovalý prapor z r.1885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0751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r>
              <a:rPr lang="cs-CZ" dirty="0" smtClean="0"/>
              <a:t>Druhý historický prapor je z r. 1894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95" y="1052736"/>
            <a:ext cx="8567215" cy="5688631"/>
          </a:xfrm>
        </p:spPr>
      </p:pic>
    </p:spTree>
    <p:extLst>
      <p:ext uri="{BB962C8B-B14F-4D97-AF65-F5344CB8AC3E}">
        <p14:creationId xmlns:p14="http://schemas.microsoft.com/office/powerpoint/2010/main" val="127749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88368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Současný prapor a praporečník </a:t>
            </a:r>
            <a:br>
              <a:rPr lang="cs-CZ" sz="3600" dirty="0" smtClean="0"/>
            </a:br>
            <a:r>
              <a:rPr lang="cs-CZ" sz="3600" dirty="0" smtClean="0">
                <a:effectLst/>
              </a:rPr>
              <a:t>Sokola </a:t>
            </a:r>
            <a:r>
              <a:rPr lang="cs-CZ" sz="3600" dirty="0">
                <a:effectLst/>
              </a:rPr>
              <a:t>Hodonín Eda Mezera</a:t>
            </a:r>
            <a:endParaRPr lang="cs-CZ" sz="3600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4783"/>
            <a:ext cx="3826768" cy="5102357"/>
          </a:xfr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4783"/>
            <a:ext cx="3921900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9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52736"/>
            <a:ext cx="3754760" cy="556831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r>
              <a:rPr lang="cs-CZ" dirty="0" smtClean="0"/>
              <a:t>Účetní kniha z roku 1911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19995"/>
            <a:ext cx="3960440" cy="550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0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552" y="1116360"/>
            <a:ext cx="8229600" cy="4572000"/>
          </a:xfrm>
        </p:spPr>
        <p:txBody>
          <a:bodyPr/>
          <a:lstStyle/>
          <a:p>
            <a:r>
              <a:rPr lang="cs-CZ" dirty="0" smtClean="0"/>
              <a:t>Od roku 1872 se cvičilo se nepravidelně, v hostinci a jinde, hlavní činnost byly nedělní výlety </a:t>
            </a:r>
          </a:p>
          <a:p>
            <a:r>
              <a:rPr lang="cs-CZ" dirty="0" smtClean="0"/>
              <a:t>1886 - Občanská záložna postavila Besední dům, Sokol tam měl tělocvičnu , sál a další místnosti</a:t>
            </a:r>
          </a:p>
          <a:p>
            <a:r>
              <a:rPr lang="cs-CZ" dirty="0" smtClean="0"/>
              <a:t>1907 - ustanoveno družstvo pro postavení tělocvičny, ale první světová válka přerušila všechny plány</a:t>
            </a:r>
          </a:p>
          <a:p>
            <a:r>
              <a:rPr lang="cs-CZ" dirty="0" smtClean="0"/>
              <a:t>1921 – pozemek u Domu umělců 1100 m2,  1924 u stadionu, nakonec 1927 současné místo</a:t>
            </a:r>
          </a:p>
          <a:p>
            <a:r>
              <a:rPr lang="cs-CZ" dirty="0" smtClean="0"/>
              <a:t>3.7.1928 slavnostně položen základní kámen, 9.6.1930 byla sokolovna předána do používání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44624" y="260648"/>
            <a:ext cx="8229600" cy="822920"/>
          </a:xfrm>
        </p:spPr>
        <p:txBody>
          <a:bodyPr/>
          <a:lstStyle/>
          <a:p>
            <a:r>
              <a:rPr lang="cs-CZ" dirty="0" smtClean="0"/>
              <a:t>Stavba sokolovny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059832" y="568836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Podrobněji na www stránkách Sokola Hodonín, zajímavé materiály jsou i v archivu Sokola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450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Otevření sokolovny v 9.6. 1930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91" y="1524000"/>
            <a:ext cx="7125418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42000"/>
                <a:hueMod val="100000"/>
                <a:satMod val="100000"/>
              </a:schemeClr>
              <a:schemeClr val="phClr">
                <a:tint val="4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3FF3371-6D42-438B-8BF3-449CBD60F1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Den Země</Template>
  <TotalTime>0</TotalTime>
  <Words>252</Words>
  <Application>Microsoft Office PowerPoint</Application>
  <PresentationFormat>Předvádění na obrazovce (4:3)</PresentationFormat>
  <Paragraphs>81</Paragraphs>
  <Slides>18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Calibri</vt:lpstr>
      <vt:lpstr>Constantia</vt:lpstr>
      <vt:lpstr>Wingdings 2</vt:lpstr>
      <vt:lpstr>Papír</vt:lpstr>
      <vt:lpstr>Historie Sokola Hodonín 1872 – 2015   143 let</vt:lpstr>
      <vt:lpstr>Sokol v Hodoníně byl založen 1872</vt:lpstr>
      <vt:lpstr>druhá strana protokolu</vt:lpstr>
      <vt:lpstr>Nejstarší zachovalý prapor z r.1885</vt:lpstr>
      <vt:lpstr>Druhý historický prapor je z r. 1894</vt:lpstr>
      <vt:lpstr>Současný prapor a praporečník  Sokola Hodonín Eda Mezera</vt:lpstr>
      <vt:lpstr>Účetní kniha z roku 1911</vt:lpstr>
      <vt:lpstr>Stavba sokolovny</vt:lpstr>
      <vt:lpstr>Otevření sokolovny v 9.6. 1930</vt:lpstr>
      <vt:lpstr>Sokolovna 1932</vt:lpstr>
      <vt:lpstr>Sokolský slet 1930</vt:lpstr>
      <vt:lpstr>Sokolský slet 1930</vt:lpstr>
      <vt:lpstr>Sokolský slet 1930</vt:lpstr>
      <vt:lpstr>XI slet 1948 Praha</vt:lpstr>
      <vt:lpstr>Sokolské Brno 2015</vt:lpstr>
      <vt:lpstr>Sokolské Brno 2015</vt:lpstr>
      <vt:lpstr>Plzeň 2015</vt:lpstr>
      <vt:lpstr>Sokol Hodonín  dnes  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2015-09-07T07:45:59Z</dcterms:created>
  <dcterms:modified xsi:type="dcterms:W3CDTF">2015-09-10T09:02:42Z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TC102513359990</vt:lpwstr>
  </property>
</Properties>
</file>